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1" d="100"/>
          <a:sy n="91" d="100"/>
        </p:scale>
        <p:origin x="764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Xinyi Shen" userId="c45f212b-5789-4129-bf03-1592b57bd5dd" providerId="ADAL" clId="{510189CF-F779-4821-B176-598FBDF16BBD}"/>
    <pc:docChg chg="delSld">
      <pc:chgData name="Xinyi Shen" userId="c45f212b-5789-4129-bf03-1592b57bd5dd" providerId="ADAL" clId="{510189CF-F779-4821-B176-598FBDF16BBD}" dt="2024-07-22T20:16:25.074" v="0" actId="47"/>
      <pc:docMkLst>
        <pc:docMk/>
      </pc:docMkLst>
      <pc:sldChg chg="del">
        <pc:chgData name="Xinyi Shen" userId="c45f212b-5789-4129-bf03-1592b57bd5dd" providerId="ADAL" clId="{510189CF-F779-4821-B176-598FBDF16BBD}" dt="2024-07-22T20:16:25.074" v="0" actId="47"/>
        <pc:sldMkLst>
          <pc:docMk/>
          <pc:sldMk cId="2816656045" sldId="256"/>
        </pc:sldMkLst>
      </pc:sldChg>
    </pc:docChg>
  </pc:docChgLst>
  <pc:docChgLst>
    <pc:chgData name="Xinyi Shen" userId="c45f212b-5789-4129-bf03-1592b57bd5dd" providerId="ADAL" clId="{54C7A889-7B3A-4250-BE65-D620E662D100}"/>
    <pc:docChg chg="undo custSel addSld modSld">
      <pc:chgData name="Xinyi Shen" userId="c45f212b-5789-4129-bf03-1592b57bd5dd" providerId="ADAL" clId="{54C7A889-7B3A-4250-BE65-D620E662D100}" dt="2023-03-26T01:40:36.872" v="288" actId="164"/>
      <pc:docMkLst>
        <pc:docMk/>
      </pc:docMkLst>
      <pc:sldChg chg="addSp delSp modSp add">
        <pc:chgData name="Xinyi Shen" userId="c45f212b-5789-4129-bf03-1592b57bd5dd" providerId="ADAL" clId="{54C7A889-7B3A-4250-BE65-D620E662D100}" dt="2023-03-13T10:58:42.980" v="230" actId="164"/>
        <pc:sldMkLst>
          <pc:docMk/>
          <pc:sldMk cId="2816656045" sldId="256"/>
        </pc:sldMkLst>
        <pc:spChg chg="del">
          <ac:chgData name="Xinyi Shen" userId="c45f212b-5789-4129-bf03-1592b57bd5dd" providerId="ADAL" clId="{54C7A889-7B3A-4250-BE65-D620E662D100}" dt="2023-03-09T01:11:58.494" v="1" actId="478"/>
          <ac:spMkLst>
            <pc:docMk/>
            <pc:sldMk cId="2816656045" sldId="256"/>
            <ac:spMk id="2" creationId="{4FB9717B-774A-41D6-921B-CFE29DC54F9A}"/>
          </ac:spMkLst>
        </pc:spChg>
        <pc:spChg chg="del">
          <ac:chgData name="Xinyi Shen" userId="c45f212b-5789-4129-bf03-1592b57bd5dd" providerId="ADAL" clId="{54C7A889-7B3A-4250-BE65-D620E662D100}" dt="2023-03-09T01:12:00.066" v="2" actId="478"/>
          <ac:spMkLst>
            <pc:docMk/>
            <pc:sldMk cId="2816656045" sldId="256"/>
            <ac:spMk id="3" creationId="{A63D03DB-C70B-4CB8-8C48-C0BB01E70BA2}"/>
          </ac:spMkLst>
        </pc:spChg>
        <pc:spChg chg="add mod topLvl">
          <ac:chgData name="Xinyi Shen" userId="c45f212b-5789-4129-bf03-1592b57bd5dd" providerId="ADAL" clId="{54C7A889-7B3A-4250-BE65-D620E662D100}" dt="2023-03-13T10:58:42.980" v="230" actId="164"/>
          <ac:spMkLst>
            <pc:docMk/>
            <pc:sldMk cId="2816656045" sldId="256"/>
            <ac:spMk id="8" creationId="{AB1E84AC-69E3-4FD2-92B6-C57EC34E2BDB}"/>
          </ac:spMkLst>
        </pc:spChg>
        <pc:spChg chg="add mod topLvl">
          <ac:chgData name="Xinyi Shen" userId="c45f212b-5789-4129-bf03-1592b57bd5dd" providerId="ADAL" clId="{54C7A889-7B3A-4250-BE65-D620E662D100}" dt="2023-03-13T10:58:42.980" v="230" actId="164"/>
          <ac:spMkLst>
            <pc:docMk/>
            <pc:sldMk cId="2816656045" sldId="256"/>
            <ac:spMk id="9" creationId="{30929230-9514-451D-AFA6-8B416DE4E020}"/>
          </ac:spMkLst>
        </pc:spChg>
        <pc:spChg chg="add mod topLvl">
          <ac:chgData name="Xinyi Shen" userId="c45f212b-5789-4129-bf03-1592b57bd5dd" providerId="ADAL" clId="{54C7A889-7B3A-4250-BE65-D620E662D100}" dt="2023-03-13T10:58:42.980" v="230" actId="164"/>
          <ac:spMkLst>
            <pc:docMk/>
            <pc:sldMk cId="2816656045" sldId="256"/>
            <ac:spMk id="10" creationId="{40F06563-E4EB-4476-A033-1A241A6E062D}"/>
          </ac:spMkLst>
        </pc:spChg>
        <pc:spChg chg="add mod topLvl">
          <ac:chgData name="Xinyi Shen" userId="c45f212b-5789-4129-bf03-1592b57bd5dd" providerId="ADAL" clId="{54C7A889-7B3A-4250-BE65-D620E662D100}" dt="2023-03-13T10:58:42.980" v="230" actId="164"/>
          <ac:spMkLst>
            <pc:docMk/>
            <pc:sldMk cId="2816656045" sldId="256"/>
            <ac:spMk id="11" creationId="{471709DB-A99A-4D62-B36C-54BE64BFF17C}"/>
          </ac:spMkLst>
        </pc:spChg>
        <pc:grpChg chg="add del mod">
          <ac:chgData name="Xinyi Shen" userId="c45f212b-5789-4129-bf03-1592b57bd5dd" providerId="ADAL" clId="{54C7A889-7B3A-4250-BE65-D620E662D100}" dt="2023-03-09T01:16:31.604" v="42" actId="165"/>
          <ac:grpSpMkLst>
            <pc:docMk/>
            <pc:sldMk cId="2816656045" sldId="256"/>
            <ac:grpSpMk id="12" creationId="{1EF12C9F-518C-4C65-A6A3-C3B012899F0A}"/>
          </ac:grpSpMkLst>
        </pc:grpChg>
        <pc:grpChg chg="add del mod topLvl">
          <ac:chgData name="Xinyi Shen" userId="c45f212b-5789-4129-bf03-1592b57bd5dd" providerId="ADAL" clId="{54C7A889-7B3A-4250-BE65-D620E662D100}" dt="2023-03-12T23:15:24.564" v="56" actId="165"/>
          <ac:grpSpMkLst>
            <pc:docMk/>
            <pc:sldMk cId="2816656045" sldId="256"/>
            <ac:grpSpMk id="13" creationId="{8B9C33A0-85FB-449C-A92A-BB741CF749C2}"/>
          </ac:grpSpMkLst>
        </pc:grpChg>
        <pc:grpChg chg="add mod">
          <ac:chgData name="Xinyi Shen" userId="c45f212b-5789-4129-bf03-1592b57bd5dd" providerId="ADAL" clId="{54C7A889-7B3A-4250-BE65-D620E662D100}" dt="2023-03-13T10:58:42.980" v="230" actId="164"/>
          <ac:grpSpMkLst>
            <pc:docMk/>
            <pc:sldMk cId="2816656045" sldId="256"/>
            <ac:grpSpMk id="13" creationId="{E9FC5F6B-E0B0-42AE-9D1D-060D2F79984D}"/>
          </ac:grpSpMkLst>
        </pc:grpChg>
        <pc:grpChg chg="add del mod">
          <ac:chgData name="Xinyi Shen" userId="c45f212b-5789-4129-bf03-1592b57bd5dd" providerId="ADAL" clId="{54C7A889-7B3A-4250-BE65-D620E662D100}" dt="2023-03-12T23:15:21.175" v="55" actId="165"/>
          <ac:grpSpMkLst>
            <pc:docMk/>
            <pc:sldMk cId="2816656045" sldId="256"/>
            <ac:grpSpMk id="14" creationId="{B5F8F8A6-ED3C-424E-A25E-462AC0454690}"/>
          </ac:grpSpMkLst>
        </pc:grpChg>
        <pc:grpChg chg="add del mod topLvl">
          <ac:chgData name="Xinyi Shen" userId="c45f212b-5789-4129-bf03-1592b57bd5dd" providerId="ADAL" clId="{54C7A889-7B3A-4250-BE65-D620E662D100}" dt="2023-03-13T10:56:19.995" v="208" actId="165"/>
          <ac:grpSpMkLst>
            <pc:docMk/>
            <pc:sldMk cId="2816656045" sldId="256"/>
            <ac:grpSpMk id="18" creationId="{C09F8812-99E5-4ACC-B41D-B9A8141B9E1C}"/>
          </ac:grpSpMkLst>
        </pc:grpChg>
        <pc:grpChg chg="add del mod">
          <ac:chgData name="Xinyi Shen" userId="c45f212b-5789-4129-bf03-1592b57bd5dd" providerId="ADAL" clId="{54C7A889-7B3A-4250-BE65-D620E662D100}" dt="2023-03-12T23:24:38.556" v="184" actId="165"/>
          <ac:grpSpMkLst>
            <pc:docMk/>
            <pc:sldMk cId="2816656045" sldId="256"/>
            <ac:grpSpMk id="20" creationId="{0B8F64BA-8A4B-497B-9F79-F2200605BD79}"/>
          </ac:grpSpMkLst>
        </pc:grpChg>
        <pc:grpChg chg="add del mod">
          <ac:chgData name="Xinyi Shen" userId="c45f212b-5789-4129-bf03-1592b57bd5dd" providerId="ADAL" clId="{54C7A889-7B3A-4250-BE65-D620E662D100}" dt="2023-03-13T10:55:11.322" v="193" actId="165"/>
          <ac:grpSpMkLst>
            <pc:docMk/>
            <pc:sldMk cId="2816656045" sldId="256"/>
            <ac:grpSpMk id="22" creationId="{5F32E9FE-2334-42CB-8304-33B6C27B07E8}"/>
          </ac:grpSpMkLst>
        </pc:grpChg>
        <pc:picChg chg="add del mod">
          <ac:chgData name="Xinyi Shen" userId="c45f212b-5789-4129-bf03-1592b57bd5dd" providerId="ADAL" clId="{54C7A889-7B3A-4250-BE65-D620E662D100}" dt="2023-03-12T23:16:17.203" v="64" actId="478"/>
          <ac:picMkLst>
            <pc:docMk/>
            <pc:sldMk cId="2816656045" sldId="256"/>
            <ac:picMk id="2" creationId="{1EED7514-9EAD-4F18-87E4-A5CF89E1D10A}"/>
          </ac:picMkLst>
        </pc:picChg>
        <pc:picChg chg="add del mod">
          <ac:chgData name="Xinyi Shen" userId="c45f212b-5789-4129-bf03-1592b57bd5dd" providerId="ADAL" clId="{54C7A889-7B3A-4250-BE65-D620E662D100}" dt="2023-03-13T10:55:27.210" v="197" actId="478"/>
          <ac:picMkLst>
            <pc:docMk/>
            <pc:sldMk cId="2816656045" sldId="256"/>
            <ac:picMk id="2" creationId="{FDBE4170-1F5F-4E64-A25A-3E14433F5D03}"/>
          </ac:picMkLst>
        </pc:picChg>
        <pc:picChg chg="add mod ord">
          <ac:chgData name="Xinyi Shen" userId="c45f212b-5789-4129-bf03-1592b57bd5dd" providerId="ADAL" clId="{54C7A889-7B3A-4250-BE65-D620E662D100}" dt="2023-03-13T10:58:42.980" v="230" actId="164"/>
          <ac:picMkLst>
            <pc:docMk/>
            <pc:sldMk cId="2816656045" sldId="256"/>
            <ac:picMk id="3" creationId="{273C7693-97C3-484D-94DE-BBFBBD93B340}"/>
          </ac:picMkLst>
        </pc:picChg>
        <pc:picChg chg="add del mod">
          <ac:chgData name="Xinyi Shen" userId="c45f212b-5789-4129-bf03-1592b57bd5dd" providerId="ADAL" clId="{54C7A889-7B3A-4250-BE65-D620E662D100}" dt="2023-03-12T23:16:36.308" v="68" actId="478"/>
          <ac:picMkLst>
            <pc:docMk/>
            <pc:sldMk cId="2816656045" sldId="256"/>
            <ac:picMk id="3" creationId="{A87131A2-05CA-454A-AA8A-2294315EFD4E}"/>
          </ac:picMkLst>
        </pc:picChg>
        <pc:picChg chg="add del">
          <ac:chgData name="Xinyi Shen" userId="c45f212b-5789-4129-bf03-1592b57bd5dd" providerId="ADAL" clId="{54C7A889-7B3A-4250-BE65-D620E662D100}" dt="2023-03-13T10:56:14.483" v="206"/>
          <ac:picMkLst>
            <pc:docMk/>
            <pc:sldMk cId="2816656045" sldId="256"/>
            <ac:picMk id="4" creationId="{34D58DCC-B816-4D98-AA70-6939E1394E4D}"/>
          </ac:picMkLst>
        </pc:picChg>
        <pc:picChg chg="add del mod topLvl">
          <ac:chgData name="Xinyi Shen" userId="c45f212b-5789-4129-bf03-1592b57bd5dd" providerId="ADAL" clId="{54C7A889-7B3A-4250-BE65-D620E662D100}" dt="2023-03-12T23:15:29.852" v="57" actId="478"/>
          <ac:picMkLst>
            <pc:docMk/>
            <pc:sldMk cId="2816656045" sldId="256"/>
            <ac:picMk id="4" creationId="{6044EDF8-64D7-4149-9EF9-D3756A0A00AF}"/>
          </ac:picMkLst>
        </pc:picChg>
        <pc:picChg chg="add mod ord">
          <ac:chgData name="Xinyi Shen" userId="c45f212b-5789-4129-bf03-1592b57bd5dd" providerId="ADAL" clId="{54C7A889-7B3A-4250-BE65-D620E662D100}" dt="2023-03-13T10:58:42.980" v="230" actId="164"/>
          <ac:picMkLst>
            <pc:docMk/>
            <pc:sldMk cId="2816656045" sldId="256"/>
            <ac:picMk id="5" creationId="{060A69F5-6518-4318-B5F4-C7DE0E1B70A0}"/>
          </ac:picMkLst>
        </pc:picChg>
        <pc:picChg chg="add del mod topLvl">
          <ac:chgData name="Xinyi Shen" userId="c45f212b-5789-4129-bf03-1592b57bd5dd" providerId="ADAL" clId="{54C7A889-7B3A-4250-BE65-D620E662D100}" dt="2023-03-12T23:15:41.811" v="61" actId="478"/>
          <ac:picMkLst>
            <pc:docMk/>
            <pc:sldMk cId="2816656045" sldId="256"/>
            <ac:picMk id="5" creationId="{869ED88A-1C3B-422B-B954-61CF880497AF}"/>
          </ac:picMkLst>
        </pc:picChg>
        <pc:picChg chg="add mod">
          <ac:chgData name="Xinyi Shen" userId="c45f212b-5789-4129-bf03-1592b57bd5dd" providerId="ADAL" clId="{54C7A889-7B3A-4250-BE65-D620E662D100}" dt="2023-03-13T10:58:42.980" v="230" actId="164"/>
          <ac:picMkLst>
            <pc:docMk/>
            <pc:sldMk cId="2816656045" sldId="256"/>
            <ac:picMk id="6" creationId="{325EC46D-F934-48DD-8F59-FA675CC781CF}"/>
          </ac:picMkLst>
        </pc:picChg>
        <pc:picChg chg="add del mod topLvl">
          <ac:chgData name="Xinyi Shen" userId="c45f212b-5789-4129-bf03-1592b57bd5dd" providerId="ADAL" clId="{54C7A889-7B3A-4250-BE65-D620E662D100}" dt="2023-03-12T23:15:42.448" v="62" actId="478"/>
          <ac:picMkLst>
            <pc:docMk/>
            <pc:sldMk cId="2816656045" sldId="256"/>
            <ac:picMk id="6" creationId="{3D14A30F-F871-48EB-A3CF-E363A85B2254}"/>
          </ac:picMkLst>
        </pc:picChg>
        <pc:picChg chg="add del mod topLvl">
          <ac:chgData name="Xinyi Shen" userId="c45f212b-5789-4129-bf03-1592b57bd5dd" providerId="ADAL" clId="{54C7A889-7B3A-4250-BE65-D620E662D100}" dt="2023-03-12T23:15:42.883" v="63" actId="478"/>
          <ac:picMkLst>
            <pc:docMk/>
            <pc:sldMk cId="2816656045" sldId="256"/>
            <ac:picMk id="7" creationId="{7AC048D6-192A-4A52-A9B6-3E46600EC21F}"/>
          </ac:picMkLst>
        </pc:picChg>
        <pc:picChg chg="add mod">
          <ac:chgData name="Xinyi Shen" userId="c45f212b-5789-4129-bf03-1592b57bd5dd" providerId="ADAL" clId="{54C7A889-7B3A-4250-BE65-D620E662D100}" dt="2023-03-13T10:58:42.980" v="230" actId="164"/>
          <ac:picMkLst>
            <pc:docMk/>
            <pc:sldMk cId="2816656045" sldId="256"/>
            <ac:picMk id="7" creationId="{A1F56A69-3524-4CE6-98DA-7F8489D67AB5}"/>
          </ac:picMkLst>
        </pc:picChg>
        <pc:picChg chg="add del mod ord topLvl">
          <ac:chgData name="Xinyi Shen" userId="c45f212b-5789-4129-bf03-1592b57bd5dd" providerId="ADAL" clId="{54C7A889-7B3A-4250-BE65-D620E662D100}" dt="2023-03-13T10:55:14.610" v="194" actId="478"/>
          <ac:picMkLst>
            <pc:docMk/>
            <pc:sldMk cId="2816656045" sldId="256"/>
            <ac:picMk id="12" creationId="{E2C1CFE1-B382-4F4B-B45C-616BA5207378}"/>
          </ac:picMkLst>
        </pc:picChg>
        <pc:picChg chg="add del mod ord topLvl">
          <ac:chgData name="Xinyi Shen" userId="c45f212b-5789-4129-bf03-1592b57bd5dd" providerId="ADAL" clId="{54C7A889-7B3A-4250-BE65-D620E662D100}" dt="2023-03-13T10:55:50.514" v="202" actId="478"/>
          <ac:picMkLst>
            <pc:docMk/>
            <pc:sldMk cId="2816656045" sldId="256"/>
            <ac:picMk id="15" creationId="{819E280C-AA39-485F-A94F-0FEB8CD065A8}"/>
          </ac:picMkLst>
        </pc:picChg>
        <pc:picChg chg="add mod topLvl modCrop">
          <ac:chgData name="Xinyi Shen" userId="c45f212b-5789-4129-bf03-1592b57bd5dd" providerId="ADAL" clId="{54C7A889-7B3A-4250-BE65-D620E662D100}" dt="2023-03-13T10:58:42.980" v="230" actId="164"/>
          <ac:picMkLst>
            <pc:docMk/>
            <pc:sldMk cId="2816656045" sldId="256"/>
            <ac:picMk id="16" creationId="{DC52E390-5290-4CE2-9853-257360E254D5}"/>
          </ac:picMkLst>
        </pc:picChg>
        <pc:picChg chg="add del mod ord topLvl">
          <ac:chgData name="Xinyi Shen" userId="c45f212b-5789-4129-bf03-1592b57bd5dd" providerId="ADAL" clId="{54C7A889-7B3A-4250-BE65-D620E662D100}" dt="2023-03-13T10:56:21.730" v="209" actId="478"/>
          <ac:picMkLst>
            <pc:docMk/>
            <pc:sldMk cId="2816656045" sldId="256"/>
            <ac:picMk id="17" creationId="{CCF75CEA-5AC5-4AF3-880A-A7997566BFF5}"/>
          </ac:picMkLst>
        </pc:picChg>
        <pc:picChg chg="add del mod topLvl">
          <ac:chgData name="Xinyi Shen" userId="c45f212b-5789-4129-bf03-1592b57bd5dd" providerId="ADAL" clId="{54C7A889-7B3A-4250-BE65-D620E662D100}" dt="2023-03-12T23:24:40.469" v="185" actId="478"/>
          <ac:picMkLst>
            <pc:docMk/>
            <pc:sldMk cId="2816656045" sldId="256"/>
            <ac:picMk id="19" creationId="{3DC8FD88-0250-413E-9CF8-0A273C700AE7}"/>
          </ac:picMkLst>
        </pc:picChg>
        <pc:picChg chg="add del mod topLvl">
          <ac:chgData name="Xinyi Shen" userId="c45f212b-5789-4129-bf03-1592b57bd5dd" providerId="ADAL" clId="{54C7A889-7B3A-4250-BE65-D620E662D100}" dt="2023-03-13T10:55:51.138" v="203" actId="478"/>
          <ac:picMkLst>
            <pc:docMk/>
            <pc:sldMk cId="2816656045" sldId="256"/>
            <ac:picMk id="21" creationId="{8F57DD0A-FCA7-4140-9842-1D5FB1CBE9AE}"/>
          </ac:picMkLst>
        </pc:picChg>
      </pc:sldChg>
      <pc:sldChg chg="addSp delSp modSp add">
        <pc:chgData name="Xinyi Shen" userId="c45f212b-5789-4129-bf03-1592b57bd5dd" providerId="ADAL" clId="{54C7A889-7B3A-4250-BE65-D620E662D100}" dt="2023-03-26T01:40:36.872" v="288" actId="164"/>
        <pc:sldMkLst>
          <pc:docMk/>
          <pc:sldMk cId="3563335072" sldId="257"/>
        </pc:sldMkLst>
        <pc:spChg chg="mod topLvl">
          <ac:chgData name="Xinyi Shen" userId="c45f212b-5789-4129-bf03-1592b57bd5dd" providerId="ADAL" clId="{54C7A889-7B3A-4250-BE65-D620E662D100}" dt="2023-03-26T01:40:36.872" v="288" actId="164"/>
          <ac:spMkLst>
            <pc:docMk/>
            <pc:sldMk cId="3563335072" sldId="257"/>
            <ac:spMk id="8" creationId="{AB1E84AC-69E3-4FD2-92B6-C57EC34E2BDB}"/>
          </ac:spMkLst>
        </pc:spChg>
        <pc:spChg chg="mod topLvl">
          <ac:chgData name="Xinyi Shen" userId="c45f212b-5789-4129-bf03-1592b57bd5dd" providerId="ADAL" clId="{54C7A889-7B3A-4250-BE65-D620E662D100}" dt="2023-03-26T01:40:36.872" v="288" actId="164"/>
          <ac:spMkLst>
            <pc:docMk/>
            <pc:sldMk cId="3563335072" sldId="257"/>
            <ac:spMk id="9" creationId="{30929230-9514-451D-AFA6-8B416DE4E020}"/>
          </ac:spMkLst>
        </pc:spChg>
        <pc:spChg chg="mod topLvl">
          <ac:chgData name="Xinyi Shen" userId="c45f212b-5789-4129-bf03-1592b57bd5dd" providerId="ADAL" clId="{54C7A889-7B3A-4250-BE65-D620E662D100}" dt="2023-03-26T01:40:36.872" v="288" actId="164"/>
          <ac:spMkLst>
            <pc:docMk/>
            <pc:sldMk cId="3563335072" sldId="257"/>
            <ac:spMk id="10" creationId="{40F06563-E4EB-4476-A033-1A241A6E062D}"/>
          </ac:spMkLst>
        </pc:spChg>
        <pc:spChg chg="mod topLvl">
          <ac:chgData name="Xinyi Shen" userId="c45f212b-5789-4129-bf03-1592b57bd5dd" providerId="ADAL" clId="{54C7A889-7B3A-4250-BE65-D620E662D100}" dt="2023-03-26T01:40:36.872" v="288" actId="164"/>
          <ac:spMkLst>
            <pc:docMk/>
            <pc:sldMk cId="3563335072" sldId="257"/>
            <ac:spMk id="11" creationId="{471709DB-A99A-4D62-B36C-54BE64BFF17C}"/>
          </ac:spMkLst>
        </pc:spChg>
        <pc:grpChg chg="del">
          <ac:chgData name="Xinyi Shen" userId="c45f212b-5789-4129-bf03-1592b57bd5dd" providerId="ADAL" clId="{54C7A889-7B3A-4250-BE65-D620E662D100}" dt="2023-03-26T00:59:35.066" v="232" actId="165"/>
          <ac:grpSpMkLst>
            <pc:docMk/>
            <pc:sldMk cId="3563335072" sldId="257"/>
            <ac:grpSpMk id="13" creationId="{E9FC5F6B-E0B0-42AE-9D1D-060D2F79984D}"/>
          </ac:grpSpMkLst>
        </pc:grpChg>
        <pc:grpChg chg="add del mod">
          <ac:chgData name="Xinyi Shen" userId="c45f212b-5789-4129-bf03-1592b57bd5dd" providerId="ADAL" clId="{54C7A889-7B3A-4250-BE65-D620E662D100}" dt="2023-03-26T01:34:23.712" v="264" actId="165"/>
          <ac:grpSpMkLst>
            <pc:docMk/>
            <pc:sldMk cId="3563335072" sldId="257"/>
            <ac:grpSpMk id="18" creationId="{7AFE72DD-70EA-4BB6-AF60-29C5BAFF91A1}"/>
          </ac:grpSpMkLst>
        </pc:grpChg>
        <pc:grpChg chg="add mod">
          <ac:chgData name="Xinyi Shen" userId="c45f212b-5789-4129-bf03-1592b57bd5dd" providerId="ADAL" clId="{54C7A889-7B3A-4250-BE65-D620E662D100}" dt="2023-03-26T01:40:36.872" v="288" actId="164"/>
          <ac:grpSpMkLst>
            <pc:docMk/>
            <pc:sldMk cId="3563335072" sldId="257"/>
            <ac:grpSpMk id="23" creationId="{7CA84FD2-8AD0-43F1-A8C6-6AA592AF4FF2}"/>
          </ac:grpSpMkLst>
        </pc:grpChg>
        <pc:picChg chg="add del">
          <ac:chgData name="Xinyi Shen" userId="c45f212b-5789-4129-bf03-1592b57bd5dd" providerId="ADAL" clId="{54C7A889-7B3A-4250-BE65-D620E662D100}" dt="2023-03-26T00:59:50.860" v="235" actId="478"/>
          <ac:picMkLst>
            <pc:docMk/>
            <pc:sldMk cId="3563335072" sldId="257"/>
            <ac:picMk id="2" creationId="{840D21B3-3D17-4591-909D-D59A2415E698}"/>
          </ac:picMkLst>
        </pc:picChg>
        <pc:picChg chg="del mod topLvl">
          <ac:chgData name="Xinyi Shen" userId="c45f212b-5789-4129-bf03-1592b57bd5dd" providerId="ADAL" clId="{54C7A889-7B3A-4250-BE65-D620E662D100}" dt="2023-03-26T00:59:42.378" v="233" actId="478"/>
          <ac:picMkLst>
            <pc:docMk/>
            <pc:sldMk cId="3563335072" sldId="257"/>
            <ac:picMk id="3" creationId="{273C7693-97C3-484D-94DE-BBFBBD93B340}"/>
          </ac:picMkLst>
        </pc:picChg>
        <pc:picChg chg="add del mod topLvl">
          <ac:chgData name="Xinyi Shen" userId="c45f212b-5789-4129-bf03-1592b57bd5dd" providerId="ADAL" clId="{54C7A889-7B3A-4250-BE65-D620E662D100}" dt="2023-03-26T01:34:25.725" v="265" actId="478"/>
          <ac:picMkLst>
            <pc:docMk/>
            <pc:sldMk cId="3563335072" sldId="257"/>
            <ac:picMk id="4" creationId="{C5513F23-AB67-49AA-93B2-2C102028AD72}"/>
          </ac:picMkLst>
        </pc:picChg>
        <pc:picChg chg="del mod topLvl">
          <ac:chgData name="Xinyi Shen" userId="c45f212b-5789-4129-bf03-1592b57bd5dd" providerId="ADAL" clId="{54C7A889-7B3A-4250-BE65-D620E662D100}" dt="2023-03-26T01:00:47.580" v="239" actId="478"/>
          <ac:picMkLst>
            <pc:docMk/>
            <pc:sldMk cId="3563335072" sldId="257"/>
            <ac:picMk id="5" creationId="{060A69F5-6518-4318-B5F4-C7DE0E1B70A0}"/>
          </ac:picMkLst>
        </pc:picChg>
        <pc:picChg chg="add del mod topLvl">
          <ac:chgData name="Xinyi Shen" userId="c45f212b-5789-4129-bf03-1592b57bd5dd" providerId="ADAL" clId="{54C7A889-7B3A-4250-BE65-D620E662D100}" dt="2023-03-26T01:02:18.670" v="251" actId="478"/>
          <ac:picMkLst>
            <pc:docMk/>
            <pc:sldMk cId="3563335072" sldId="257"/>
            <ac:picMk id="6" creationId="{325EC46D-F934-48DD-8F59-FA675CC781CF}"/>
          </ac:picMkLst>
        </pc:picChg>
        <pc:picChg chg="del mod topLvl">
          <ac:chgData name="Xinyi Shen" userId="c45f212b-5789-4129-bf03-1592b57bd5dd" providerId="ADAL" clId="{54C7A889-7B3A-4250-BE65-D620E662D100}" dt="2023-03-26T01:03:12.426" v="259" actId="478"/>
          <ac:picMkLst>
            <pc:docMk/>
            <pc:sldMk cId="3563335072" sldId="257"/>
            <ac:picMk id="7" creationId="{A1F56A69-3524-4CE6-98DA-7F8489D67AB5}"/>
          </ac:picMkLst>
        </pc:picChg>
        <pc:picChg chg="add del mod topLvl">
          <ac:chgData name="Xinyi Shen" userId="c45f212b-5789-4129-bf03-1592b57bd5dd" providerId="ADAL" clId="{54C7A889-7B3A-4250-BE65-D620E662D100}" dt="2023-03-26T01:36:30.678" v="269" actId="478"/>
          <ac:picMkLst>
            <pc:docMk/>
            <pc:sldMk cId="3563335072" sldId="257"/>
            <ac:picMk id="12" creationId="{DB61C1C1-69C5-48D6-8BCD-4486CA8F4CA1}"/>
          </ac:picMkLst>
        </pc:picChg>
        <pc:picChg chg="add del mod">
          <ac:chgData name="Xinyi Shen" userId="c45f212b-5789-4129-bf03-1592b57bd5dd" providerId="ADAL" clId="{54C7A889-7B3A-4250-BE65-D620E662D100}" dt="2023-03-26T01:02:15.208" v="249"/>
          <ac:picMkLst>
            <pc:docMk/>
            <pc:sldMk cId="3563335072" sldId="257"/>
            <ac:picMk id="14" creationId="{320F80C9-7927-46BF-9105-666672AFA5CD}"/>
          </ac:picMkLst>
        </pc:picChg>
        <pc:picChg chg="add del mod topLvl">
          <ac:chgData name="Xinyi Shen" userId="c45f212b-5789-4129-bf03-1592b57bd5dd" providerId="ADAL" clId="{54C7A889-7B3A-4250-BE65-D620E662D100}" dt="2023-03-26T01:40:00.269" v="279" actId="478"/>
          <ac:picMkLst>
            <pc:docMk/>
            <pc:sldMk cId="3563335072" sldId="257"/>
            <ac:picMk id="15" creationId="{16528561-2948-44E9-A751-21126A7BC2EC}"/>
          </ac:picMkLst>
        </pc:picChg>
        <pc:picChg chg="mod topLvl">
          <ac:chgData name="Xinyi Shen" userId="c45f212b-5789-4129-bf03-1592b57bd5dd" providerId="ADAL" clId="{54C7A889-7B3A-4250-BE65-D620E662D100}" dt="2023-03-26T01:40:36.872" v="288" actId="164"/>
          <ac:picMkLst>
            <pc:docMk/>
            <pc:sldMk cId="3563335072" sldId="257"/>
            <ac:picMk id="16" creationId="{DC52E390-5290-4CE2-9853-257360E254D5}"/>
          </ac:picMkLst>
        </pc:picChg>
        <pc:picChg chg="add del mod topLvl">
          <ac:chgData name="Xinyi Shen" userId="c45f212b-5789-4129-bf03-1592b57bd5dd" providerId="ADAL" clId="{54C7A889-7B3A-4250-BE65-D620E662D100}" dt="2023-03-26T01:39:16.551" v="275" actId="478"/>
          <ac:picMkLst>
            <pc:docMk/>
            <pc:sldMk cId="3563335072" sldId="257"/>
            <ac:picMk id="17" creationId="{D87074F0-3D84-4B40-B539-055DCAA9885A}"/>
          </ac:picMkLst>
        </pc:picChg>
        <pc:picChg chg="add mod">
          <ac:chgData name="Xinyi Shen" userId="c45f212b-5789-4129-bf03-1592b57bd5dd" providerId="ADAL" clId="{54C7A889-7B3A-4250-BE65-D620E662D100}" dt="2023-03-26T01:40:36.872" v="288" actId="164"/>
          <ac:picMkLst>
            <pc:docMk/>
            <pc:sldMk cId="3563335072" sldId="257"/>
            <ac:picMk id="19" creationId="{11DE41FF-A95F-4D47-AF06-711F6430CBBA}"/>
          </ac:picMkLst>
        </pc:picChg>
        <pc:picChg chg="add mod">
          <ac:chgData name="Xinyi Shen" userId="c45f212b-5789-4129-bf03-1592b57bd5dd" providerId="ADAL" clId="{54C7A889-7B3A-4250-BE65-D620E662D100}" dt="2023-03-26T01:40:36.872" v="288" actId="164"/>
          <ac:picMkLst>
            <pc:docMk/>
            <pc:sldMk cId="3563335072" sldId="257"/>
            <ac:picMk id="20" creationId="{4B2BFDC8-4F65-441D-8B4D-686B015584FC}"/>
          </ac:picMkLst>
        </pc:picChg>
        <pc:picChg chg="add mod">
          <ac:chgData name="Xinyi Shen" userId="c45f212b-5789-4129-bf03-1592b57bd5dd" providerId="ADAL" clId="{54C7A889-7B3A-4250-BE65-D620E662D100}" dt="2023-03-26T01:40:36.872" v="288" actId="164"/>
          <ac:picMkLst>
            <pc:docMk/>
            <pc:sldMk cId="3563335072" sldId="257"/>
            <ac:picMk id="21" creationId="{5DF0FD47-8B8E-46FF-8EA0-FB187DDAFEA2}"/>
          </ac:picMkLst>
        </pc:picChg>
        <pc:picChg chg="add mod">
          <ac:chgData name="Xinyi Shen" userId="c45f212b-5789-4129-bf03-1592b57bd5dd" providerId="ADAL" clId="{54C7A889-7B3A-4250-BE65-D620E662D100}" dt="2023-03-26T01:40:36.872" v="288" actId="164"/>
          <ac:picMkLst>
            <pc:docMk/>
            <pc:sldMk cId="3563335072" sldId="257"/>
            <ac:picMk id="22" creationId="{5751E59E-8B29-440B-BE6B-C1100B201816}"/>
          </ac:picMkLst>
        </pc:pic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EB2139-4149-4184-A08A-6A0F73B29D1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F71903E-104C-45E6-8C5E-1B01672AC0B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A333B3B-5A41-4CD8-9415-7BE8DE0AB6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64AB96-56E8-427D-984C-536E88EC5BDE}" type="datetimeFigureOut">
              <a:rPr lang="en-GB" smtClean="0"/>
              <a:t>22/07/2024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FCD5CFF-2868-4C75-AD0C-A7B629589B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493E66-A02E-47CB-9229-E47F2CD5BA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A6AF7F-5E1D-4897-9EA2-D29CB7768B9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334684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0669964-ABB9-4B34-AA4B-8BB5EC15AA9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2292C22-0BC0-4EB0-A0D6-4EACF38BE9F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DD0664-05B7-4B3C-A2B7-2A8B343B92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64AB96-56E8-427D-984C-536E88EC5BDE}" type="datetimeFigureOut">
              <a:rPr lang="en-GB" smtClean="0"/>
              <a:t>22/07/2024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7016821-7331-408C-BCA6-D8E2B7B2E5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C652CA6-DF0B-4803-B99F-D042F35512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A6AF7F-5E1D-4897-9EA2-D29CB7768B9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180625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E9DE605-4C6D-481A-8E70-FD3D19B4416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CF46704-3500-481A-9ED3-035F26E8DD7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DF97CB-7414-4B9A-99E3-4F83FBD7A0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64AB96-56E8-427D-984C-536E88EC5BDE}" type="datetimeFigureOut">
              <a:rPr lang="en-GB" smtClean="0"/>
              <a:t>22/07/2024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B8CEA43-F72D-479A-A402-13A5BF0F98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8E6B5A4-57F1-4766-8C75-180C1C5228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A6AF7F-5E1D-4897-9EA2-D29CB7768B9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553583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6DDC5B-BA22-4D2D-8150-985F5CC301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AF7AA33-AA79-4AF3-8C5C-27312CAD419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EFC4FC4-AD2A-4FA6-B243-BE930D76A0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64AB96-56E8-427D-984C-536E88EC5BDE}" type="datetimeFigureOut">
              <a:rPr lang="en-GB" smtClean="0"/>
              <a:t>22/07/2024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03BFFCD-0699-4E49-B54F-86DEDD40DD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993C383-FBFB-4B25-8242-A0D55E3425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A6AF7F-5E1D-4897-9EA2-D29CB7768B9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690407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7C1A9D-F4CF-4209-AE1E-4242002E7A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1C33F0-8462-48E3-A32D-273E2DF0C80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B1D796A-305C-4F73-93AA-08E153E11A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64AB96-56E8-427D-984C-536E88EC5BDE}" type="datetimeFigureOut">
              <a:rPr lang="en-GB" smtClean="0"/>
              <a:t>22/07/2024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6A1B03A-7CA8-4FE1-9F08-9806B2E0F0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EAC446C-56F1-47F9-89B9-8C5F7E8606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A6AF7F-5E1D-4897-9EA2-D29CB7768B9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811412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3E41A2B-C01D-4F08-B347-E512141E46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A9BB9CC-907B-446D-93FE-D727F798128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579A62A-B38F-4FCF-80ED-984BD3C3290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C0CA4F4-51EC-462C-9397-4C67646971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64AB96-56E8-427D-984C-536E88EC5BDE}" type="datetimeFigureOut">
              <a:rPr lang="en-GB" smtClean="0"/>
              <a:t>22/07/2024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F6D6BAF-F89B-4AF5-A26F-949F4D524E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855A0C6-6559-41B6-901B-784A861D93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A6AF7F-5E1D-4897-9EA2-D29CB7768B9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085661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575B9-A5C4-48EE-9BF6-4CA5E9BE70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5EFB45D-5385-4AF7-83A0-5251B1F0A54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FB09D48-E6E1-4B60-9C12-FEC492E28BE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578877D-7686-4C06-B830-59EE18C584B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171E32C-CBF0-47D7-B415-35A3523F916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120B44D-E880-4EBA-9B17-221E42757B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64AB96-56E8-427D-984C-536E88EC5BDE}" type="datetimeFigureOut">
              <a:rPr lang="en-GB" smtClean="0"/>
              <a:t>22/07/2024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84E147B-8AA4-4949-9219-62C7B31E2A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DC2CFF0-EC07-40BC-A318-78FBA62E77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A6AF7F-5E1D-4897-9EA2-D29CB7768B9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121659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66B2E06-6551-44DB-B492-57E204DDFE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468097A-A23E-4516-AC2D-EAF3A90813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64AB96-56E8-427D-984C-536E88EC5BDE}" type="datetimeFigureOut">
              <a:rPr lang="en-GB" smtClean="0"/>
              <a:t>22/07/2024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8000C70-4316-41C9-B50F-FEAD4DBC87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4FE5FC-F455-49E9-BFF2-8BF4E5A3FD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A6AF7F-5E1D-4897-9EA2-D29CB7768B9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891480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44B3118-CD5B-45C4-AD48-FC6569DB47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64AB96-56E8-427D-984C-536E88EC5BDE}" type="datetimeFigureOut">
              <a:rPr lang="en-GB" smtClean="0"/>
              <a:t>22/07/2024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1DD6E4F-ED9B-4394-8914-FA2FECC713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9616445-0FC9-4972-BAD2-1AC521152B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A6AF7F-5E1D-4897-9EA2-D29CB7768B9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35242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A3C01-0924-4B8A-A0FC-F17A995D39E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DEAE8B-771E-4AF7-A623-3FA880C5515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6420527-706A-40C8-B929-546EFB234D8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50EC58D-52CC-4A43-A767-A0DC8F165C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64AB96-56E8-427D-984C-536E88EC5BDE}" type="datetimeFigureOut">
              <a:rPr lang="en-GB" smtClean="0"/>
              <a:t>22/07/2024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4B8C6F1-6B11-4A85-95B7-5F4F235A60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2E54BD0-C916-4905-B032-970D72AC71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A6AF7F-5E1D-4897-9EA2-D29CB7768B9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539454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81217F7-DBAD-470F-8C3D-ACAF67176B3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8E29766-34B3-4969-9830-DE26B1520EB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30A5802-4DD7-4CDF-AB08-CBC3A12A369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C8C6A33-6D42-408C-8D1E-7960BD8D45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64AB96-56E8-427D-984C-536E88EC5BDE}" type="datetimeFigureOut">
              <a:rPr lang="en-GB" smtClean="0"/>
              <a:t>22/07/2024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4A789C1-9D21-4299-88E0-89C4E95B91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2B8A6A6-B0BF-4B89-89AA-4449BCB6B0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A6AF7F-5E1D-4897-9EA2-D29CB7768B9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565648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F146225-258F-46B3-AE39-C0B291D159B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78054AA-E9DA-47E8-98D0-E42ABFD1C48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4F20C77-F8BE-4D11-9EB4-02C9BFDAD87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64AB96-56E8-427D-984C-536E88EC5BDE}" type="datetimeFigureOut">
              <a:rPr lang="en-GB" smtClean="0"/>
              <a:t>22/07/2024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4F4EBF1-BE34-4391-A29F-F378E922569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B2734C5-0DB1-4213-B94E-6B8315B0F32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A6AF7F-5E1D-4897-9EA2-D29CB7768B9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560146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>
            <a:extLst>
              <a:ext uri="{FF2B5EF4-FFF2-40B4-BE49-F238E27FC236}">
                <a16:creationId xmlns:a16="http://schemas.microsoft.com/office/drawing/2014/main" id="{7CA84FD2-8AD0-43F1-A8C6-6AA592AF4FF2}"/>
              </a:ext>
            </a:extLst>
          </p:cNvPr>
          <p:cNvGrpSpPr/>
          <p:nvPr/>
        </p:nvGrpSpPr>
        <p:grpSpPr>
          <a:xfrm>
            <a:off x="1052848" y="765639"/>
            <a:ext cx="6062070" cy="5001678"/>
            <a:chOff x="1052848" y="765639"/>
            <a:chExt cx="6062070" cy="5001678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AB1E84AC-69E3-4FD2-92B6-C57EC34E2BDB}"/>
                </a:ext>
              </a:extLst>
            </p:cNvPr>
            <p:cNvSpPr txBox="1"/>
            <p:nvPr/>
          </p:nvSpPr>
          <p:spPr>
            <a:xfrm>
              <a:off x="1211194" y="765639"/>
              <a:ext cx="6427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>
                  <a:latin typeface="Arial" panose="020B0604020202020204" pitchFamily="34" charset="0"/>
                  <a:cs typeface="Arial" panose="020B0604020202020204" pitchFamily="34" charset="0"/>
                </a:rPr>
                <a:t>(a)</a:t>
              </a:r>
            </a:p>
          </p:txBody>
        </p:sp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30929230-9514-451D-AFA6-8B416DE4E020}"/>
                </a:ext>
              </a:extLst>
            </p:cNvPr>
            <p:cNvSpPr txBox="1"/>
            <p:nvPr/>
          </p:nvSpPr>
          <p:spPr>
            <a:xfrm>
              <a:off x="4090918" y="765639"/>
              <a:ext cx="6427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>
                  <a:latin typeface="Arial" panose="020B0604020202020204" pitchFamily="34" charset="0"/>
                  <a:cs typeface="Arial" panose="020B0604020202020204" pitchFamily="34" charset="0"/>
                </a:rPr>
                <a:t>(b)</a:t>
              </a: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40F06563-E4EB-4476-A033-1A241A6E062D}"/>
                </a:ext>
              </a:extLst>
            </p:cNvPr>
            <p:cNvSpPr txBox="1"/>
            <p:nvPr/>
          </p:nvSpPr>
          <p:spPr>
            <a:xfrm>
              <a:off x="1211194" y="3053524"/>
              <a:ext cx="6427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>
                  <a:latin typeface="Arial" panose="020B0604020202020204" pitchFamily="34" charset="0"/>
                  <a:cs typeface="Arial" panose="020B0604020202020204" pitchFamily="34" charset="0"/>
                </a:rPr>
                <a:t>(c)</a:t>
              </a:r>
            </a:p>
          </p:txBody>
        </p: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471709DB-A99A-4D62-B36C-54BE64BFF17C}"/>
                </a:ext>
              </a:extLst>
            </p:cNvPr>
            <p:cNvSpPr txBox="1"/>
            <p:nvPr/>
          </p:nvSpPr>
          <p:spPr>
            <a:xfrm>
              <a:off x="4090918" y="3053524"/>
              <a:ext cx="6427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>
                  <a:latin typeface="Arial" panose="020B0604020202020204" pitchFamily="34" charset="0"/>
                  <a:cs typeface="Arial" panose="020B0604020202020204" pitchFamily="34" charset="0"/>
                </a:rPr>
                <a:t>(d)</a:t>
              </a:r>
            </a:p>
          </p:txBody>
        </p:sp>
        <p:pic>
          <p:nvPicPr>
            <p:cNvPr id="16" name="Picture 15">
              <a:extLst>
                <a:ext uri="{FF2B5EF4-FFF2-40B4-BE49-F238E27FC236}">
                  <a16:creationId xmlns:a16="http://schemas.microsoft.com/office/drawing/2014/main" id="{DC52E390-5290-4CE2-9853-257360E254D5}"/>
                </a:ext>
              </a:extLst>
            </p:cNvPr>
            <p:cNvPicPr>
              <a:picLocks noChangeAspect="1"/>
            </p:cNvPicPr>
            <p:nvPr/>
          </p:nvPicPr>
          <p:blipFill rotWithShape="1">
            <a:blip r:embed="rId2"/>
            <a:srcRect r="84137"/>
            <a:stretch/>
          </p:blipFill>
          <p:spPr>
            <a:xfrm>
              <a:off x="1052848" y="3338259"/>
              <a:ext cx="479711" cy="2311813"/>
            </a:xfrm>
            <a:prstGeom prst="rect">
              <a:avLst/>
            </a:prstGeom>
          </p:spPr>
        </p:pic>
        <p:pic>
          <p:nvPicPr>
            <p:cNvPr id="19" name="Picture 18">
              <a:extLst>
                <a:ext uri="{FF2B5EF4-FFF2-40B4-BE49-F238E27FC236}">
                  <a16:creationId xmlns:a16="http://schemas.microsoft.com/office/drawing/2014/main" id="{11DE41FF-A95F-4D47-AF06-711F6430CBBA}"/>
                </a:ext>
              </a:extLst>
            </p:cNvPr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1197942" y="1042638"/>
              <a:ext cx="3024000" cy="2311813"/>
            </a:xfrm>
            <a:prstGeom prst="rect">
              <a:avLst/>
            </a:prstGeom>
          </p:spPr>
        </p:pic>
        <p:pic>
          <p:nvPicPr>
            <p:cNvPr id="20" name="Picture 19">
              <a:extLst>
                <a:ext uri="{FF2B5EF4-FFF2-40B4-BE49-F238E27FC236}">
                  <a16:creationId xmlns:a16="http://schemas.microsoft.com/office/drawing/2014/main" id="{4B2BFDC8-4F65-441D-8B4D-686B015584FC}"/>
                </a:ext>
              </a:extLst>
            </p:cNvPr>
            <p:cNvPicPr>
              <a:picLocks noChangeAspect="1"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4090918" y="1042638"/>
              <a:ext cx="3024000" cy="2311813"/>
            </a:xfrm>
            <a:prstGeom prst="rect">
              <a:avLst/>
            </a:prstGeom>
          </p:spPr>
        </p:pic>
        <p:pic>
          <p:nvPicPr>
            <p:cNvPr id="21" name="Picture 20">
              <a:extLst>
                <a:ext uri="{FF2B5EF4-FFF2-40B4-BE49-F238E27FC236}">
                  <a16:creationId xmlns:a16="http://schemas.microsoft.com/office/drawing/2014/main" id="{5DF0FD47-8B8E-46FF-8EA0-FB187DDAFEA2}"/>
                </a:ext>
              </a:extLst>
            </p:cNvPr>
            <p:cNvPicPr>
              <a:picLocks noChangeAspect="1"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4090918" y="3429000"/>
              <a:ext cx="3024000" cy="2311813"/>
            </a:xfrm>
            <a:prstGeom prst="rect">
              <a:avLst/>
            </a:prstGeom>
          </p:spPr>
        </p:pic>
        <p:pic>
          <p:nvPicPr>
            <p:cNvPr id="22" name="Picture 21">
              <a:extLst>
                <a:ext uri="{FF2B5EF4-FFF2-40B4-BE49-F238E27FC236}">
                  <a16:creationId xmlns:a16="http://schemas.microsoft.com/office/drawing/2014/main" id="{5751E59E-8B29-440B-BE6B-C1100B201816}"/>
                </a:ext>
              </a:extLst>
            </p:cNvPr>
            <p:cNvPicPr>
              <a:picLocks noChangeAspect="1"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322625" y="3400461"/>
              <a:ext cx="3096000" cy="2366856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35633350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Xinyi Shen</dc:creator>
  <cp:lastModifiedBy>Xinyi Shen</cp:lastModifiedBy>
  <cp:revision>5</cp:revision>
  <dcterms:created xsi:type="dcterms:W3CDTF">2023-03-09T01:11:32Z</dcterms:created>
  <dcterms:modified xsi:type="dcterms:W3CDTF">2024-07-22T20:16:27Z</dcterms:modified>
</cp:coreProperties>
</file>

<file path=docProps/thumbnail.jpeg>
</file>